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-19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6388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2009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1504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6276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7569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631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49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2128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6220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59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278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66198-8C2F-DB4B-BA58-7F2C4535FB94}" type="datetimeFigureOut">
              <a:rPr lang="es-ES" smtClean="0"/>
              <a:t>06/07/15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0DCA5-D604-4E41-AEBB-829D4E30AFC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7997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31024" t="20843" r="22116" b="3460"/>
          <a:stretch/>
        </p:blipFill>
        <p:spPr>
          <a:xfrm>
            <a:off x="1056390" y="1507513"/>
            <a:ext cx="4284906" cy="389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93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22327" t="20843" r="13679" b="3460"/>
          <a:stretch/>
        </p:blipFill>
        <p:spPr>
          <a:xfrm>
            <a:off x="2041562" y="1922970"/>
            <a:ext cx="5851685" cy="389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08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22586" t="20613" r="13808" b="3461"/>
          <a:stretch/>
        </p:blipFill>
        <p:spPr>
          <a:xfrm>
            <a:off x="2065300" y="1911100"/>
            <a:ext cx="5816077" cy="390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299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56076" t="22460" r="23673" b="44502"/>
          <a:stretch/>
        </p:blipFill>
        <p:spPr>
          <a:xfrm>
            <a:off x="4925861" y="2063499"/>
            <a:ext cx="1851648" cy="169935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28298" t="23613" r="46130" b="43386"/>
          <a:stretch/>
        </p:blipFill>
        <p:spPr>
          <a:xfrm>
            <a:off x="2587560" y="2065412"/>
            <a:ext cx="2338301" cy="1697437"/>
          </a:xfrm>
          <a:prstGeom prst="rect">
            <a:avLst/>
          </a:prstGeom>
        </p:spPr>
      </p:pic>
      <p:pic>
        <p:nvPicPr>
          <p:cNvPr id="9" name="Imagen 8" descr="typeleve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687" y="3961894"/>
            <a:ext cx="2540000" cy="2540000"/>
          </a:xfrm>
          <a:prstGeom prst="rect">
            <a:avLst/>
          </a:prstGeom>
        </p:spPr>
      </p:pic>
      <p:grpSp>
        <p:nvGrpSpPr>
          <p:cNvPr id="11" name="Agrupar 10"/>
          <p:cNvGrpSpPr/>
          <p:nvPr/>
        </p:nvGrpSpPr>
        <p:grpSpPr>
          <a:xfrm>
            <a:off x="474783" y="4630748"/>
            <a:ext cx="2314560" cy="1776186"/>
            <a:chOff x="474783" y="4630748"/>
            <a:chExt cx="2314560" cy="1776186"/>
          </a:xfrm>
        </p:grpSpPr>
        <p:pic>
          <p:nvPicPr>
            <p:cNvPr id="8" name="Imagen 7" descr="play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783" y="4630748"/>
              <a:ext cx="2314560" cy="1208858"/>
            </a:xfrm>
            <a:prstGeom prst="rect">
              <a:avLst/>
            </a:prstGeom>
          </p:spPr>
        </p:pic>
        <p:sp>
          <p:nvSpPr>
            <p:cNvPr id="10" name="CuadroTexto 9"/>
            <p:cNvSpPr txBox="1"/>
            <p:nvPr/>
          </p:nvSpPr>
          <p:spPr>
            <a:xfrm>
              <a:off x="589413" y="5699048"/>
              <a:ext cx="214058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4000" b="1" dirty="0" err="1"/>
                <a:t>t</a:t>
              </a:r>
              <a:r>
                <a:rPr lang="es-ES" sz="4000" b="1" dirty="0" err="1" smtClean="0"/>
                <a:t>ype</a:t>
              </a:r>
              <a:r>
                <a:rPr lang="es-ES" sz="4000" b="1" dirty="0" smtClean="0"/>
                <a:t> </a:t>
              </a:r>
              <a:r>
                <a:rPr lang="es-ES" sz="4000" b="1" dirty="0" err="1" smtClean="0"/>
                <a:t>λ</a:t>
              </a:r>
              <a:r>
                <a:rPr lang="es-ES" sz="4000" b="1" dirty="0" smtClean="0"/>
                <a:t>[</a:t>
              </a:r>
              <a:r>
                <a:rPr lang="es-ES" sz="4000" b="1" dirty="0" smtClean="0"/>
                <a:t>α</a:t>
              </a:r>
              <a:r>
                <a:rPr lang="es-ES" sz="4000" b="1" dirty="0" smtClean="0"/>
                <a:t>]</a:t>
              </a:r>
              <a:endParaRPr lang="es-ES" sz="4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2062655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</TotalTime>
  <Words>5</Words>
  <Application>Microsoft Macintosh PowerPoint</Application>
  <PresentationFormat>Presentación en pantalla (4:3)</PresentationFormat>
  <Paragraphs>1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5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>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JS SH</dc:creator>
  <cp:lastModifiedBy>JS SH</cp:lastModifiedBy>
  <cp:revision>7</cp:revision>
  <dcterms:created xsi:type="dcterms:W3CDTF">2015-07-06T13:43:38Z</dcterms:created>
  <dcterms:modified xsi:type="dcterms:W3CDTF">2015-07-07T16:48:04Z</dcterms:modified>
</cp:coreProperties>
</file>

<file path=docProps/thumbnail.jpeg>
</file>